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7"/>
  </p:notesMasterIdLst>
  <p:sldIdLst>
    <p:sldId id="259" r:id="rId7"/>
    <p:sldId id="257" r:id="rId8"/>
    <p:sldId id="268" r:id="rId9"/>
    <p:sldId id="262" r:id="rId10"/>
    <p:sldId id="267" r:id="rId11"/>
    <p:sldId id="263" r:id="rId12"/>
    <p:sldId id="264" r:id="rId13"/>
    <p:sldId id="269" r:id="rId14"/>
    <p:sldId id="266" r:id="rId15"/>
    <p:sldId id="270" r:id="rId16"/>
  </p:sldIdLst>
  <p:sldSz cx="12192000" cy="6858000"/>
  <p:notesSz cx="6797675" cy="9926638"/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37218A-EEEA-1EAF-6906-1DEF8EE37A64}" name="Therese Odén" initials="TO" userId="S::therese.oden@regeringskansliet.se::94cc2562-e5d4-43b7-8fc5-73be51ef9282" providerId="AD"/>
  <p188:author id="{FAC120D6-AD61-26E6-7F53-57F800E86E2E}" name="Therese Kraus" initials="TK" userId="S::therese.kraus@regeringskansliet.se::ef23653b-d634-45cb-ac8c-a227112950bb" providerId="AD"/>
  <p188:author id="{8DB85FD8-1A50-8DCF-0633-ADC6DC148C46}" name="Maria Malmer Stenergard" initials="MMS" userId="S::maria.malmer.stenergard@regeringskansliet.se::15bc9015-659c-442f-bd42-2436a549a1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47356" autoAdjust="0"/>
  </p:normalViewPr>
  <p:slideViewPr>
    <p:cSldViewPr snapToGrid="0">
      <p:cViewPr varScale="1">
        <p:scale>
          <a:sx n="54" d="100"/>
          <a:sy n="54" d="100"/>
        </p:scale>
        <p:origin x="26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0C0FB-7FAB-4283-81DF-ECFB39B7B90D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0F596-C4C0-4AEA-80FE-7952D66DC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516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79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997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36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29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729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994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111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63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9875" indent="-269875">
              <a:lnSpc>
                <a:spcPct val="115000"/>
              </a:lnSpc>
              <a:tabLst>
                <a:tab pos="269875" algn="l"/>
                <a:tab pos="828040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918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0F596-C4C0-4AEA-80FE-7952D66DC0D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7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61F627A8-B15F-6472-7BDB-9F3DC5D7E8E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387DC16A-0F35-BA14-D46B-E80154161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1E862425-2678-B0A7-4692-2A0541568B6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6A8BB4CA-BE4F-6997-9B62-461BC1222EEE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E0A8B805-DCDB-4952-E79D-5A15A2C2DB6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5CC3B83D-D93F-16DA-1E7B-2795FCA0685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C8FAC9A-1EC1-6E85-F786-A712C4CF72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76706F84-2D6A-F47D-C9B5-D83F8628812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13F46BB0-E96D-A8A5-E6E3-CB863314C9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B5B6B534-DDF8-84E5-5AC5-E1CE1FDFAD9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464DA14-B337-F548-A9F9-684380B76D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94F9A549-0449-E32E-D302-EFCAE7ACA3A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178291C-CAD8-CDDA-2B51-BD18CCE54F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B8B3A99C-E706-7791-BC1C-D341A83575B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246572CE-9FF8-E51D-EF7A-F5AAD824D3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B6A23D26-EBA3-CAD2-27A3-17B3B7F6BD02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10E327C7-EC14-C33E-BF21-D26BED990FC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413067C-C183-28F6-5006-99CA44EF930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2DC81C5-8871-A31D-1F8F-2F4A544D322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262725C7-0653-E8B5-FAB9-EA80E10160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E0711FF1-B47C-EBF7-B78B-46E61AB861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81F2BB37-4BCB-5B4B-5ACD-F0285984514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084BB0B6-03BE-C54B-31A2-348B1E7838A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7BDF79A1-3D24-764D-7D3F-11C32B1EB9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4671B61D-AEAB-44F0-FF8E-A6CF08ADABD0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6BC447F3-6FEF-24D7-49E0-0A68AF52D08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1F5AD-05EA-2831-A433-FCC9DEDBA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/>
              <a:t>Direktiv om Skärpt regelverk om utvisning på grund av brott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96A8DF-ED74-D366-F376-03098AF4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6F96D85-22A5-9017-1C2E-15981E65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C87030F-CBDA-92F6-2261-5E24F183C8A8}"/>
              </a:ext>
            </a:extLst>
          </p:cNvPr>
          <p:cNvSpPr txBox="1"/>
          <p:nvPr/>
        </p:nvSpPr>
        <p:spPr>
          <a:xfrm>
            <a:off x="1034511" y="3429000"/>
            <a:ext cx="660560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/>
              <a:t>Maria Malmer Stenergard, Migrationsminister</a:t>
            </a:r>
          </a:p>
          <a:p>
            <a:r>
              <a:rPr lang="sv-SE" sz="2400" dirty="0"/>
              <a:t>Ludvig Aspling, Sverigedemokraterna</a:t>
            </a:r>
          </a:p>
          <a:p>
            <a:r>
              <a:rPr lang="sv-SE" sz="2400" dirty="0"/>
              <a:t>Ingemar Kihlström, Kristdemokraterna</a:t>
            </a:r>
          </a:p>
          <a:p>
            <a:r>
              <a:rPr lang="sv-SE" sz="2400" dirty="0"/>
              <a:t>Mauricio Rojas, Liberalerna</a:t>
            </a:r>
          </a:p>
          <a:p>
            <a:endParaRPr lang="sv-SE" sz="2400" dirty="0"/>
          </a:p>
          <a:p>
            <a:r>
              <a:rPr lang="sv-SE" dirty="0"/>
              <a:t>Pressträff den 2 maj 2024</a:t>
            </a:r>
          </a:p>
        </p:txBody>
      </p:sp>
    </p:spTree>
    <p:extLst>
      <p:ext uri="{BB962C8B-B14F-4D97-AF65-F5344CB8AC3E}">
        <p14:creationId xmlns:p14="http://schemas.microsoft.com/office/powerpoint/2010/main" val="164169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1F5AD-05EA-2831-A433-FCC9DEDBA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/>
              <a:t>Direktiv om Skärpt regelverk om utvisning på grund av brott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96A8DF-ED74-D366-F376-03098AF4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6F96D85-22A5-9017-1C2E-15981E65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C87030F-CBDA-92F6-2261-5E24F183C8A8}"/>
              </a:ext>
            </a:extLst>
          </p:cNvPr>
          <p:cNvSpPr txBox="1"/>
          <p:nvPr/>
        </p:nvSpPr>
        <p:spPr>
          <a:xfrm>
            <a:off x="1034511" y="3429000"/>
            <a:ext cx="660560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/>
              <a:t>Maria Malmer Stenergard, Migrationsminister</a:t>
            </a:r>
          </a:p>
          <a:p>
            <a:r>
              <a:rPr lang="sv-SE" sz="2400" dirty="0"/>
              <a:t>Ludvig Aspling, Sverigedemokraterna</a:t>
            </a:r>
          </a:p>
          <a:p>
            <a:r>
              <a:rPr lang="sv-SE" sz="2400" dirty="0"/>
              <a:t>Ingemar Kihlström, Kristdemokraterna</a:t>
            </a:r>
          </a:p>
          <a:p>
            <a:r>
              <a:rPr lang="sv-SE" sz="2400" dirty="0"/>
              <a:t>Mauricio Rojas, Liberalerna</a:t>
            </a:r>
          </a:p>
          <a:p>
            <a:endParaRPr lang="sv-SE" sz="2400" dirty="0"/>
          </a:p>
          <a:p>
            <a:r>
              <a:rPr lang="sv-SE" dirty="0"/>
              <a:t>Pressträff den 2 maj 2024</a:t>
            </a:r>
          </a:p>
        </p:txBody>
      </p:sp>
    </p:spTree>
    <p:extLst>
      <p:ext uri="{BB962C8B-B14F-4D97-AF65-F5344CB8AC3E}">
        <p14:creationId xmlns:p14="http://schemas.microsoft.com/office/powerpoint/2010/main" val="165489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782713"/>
            <a:ext cx="10955715" cy="4129082"/>
          </a:xfrm>
        </p:spPr>
        <p:txBody>
          <a:bodyPr/>
          <a:lstStyle/>
          <a:p>
            <a:r>
              <a:rPr lang="sv-SE" sz="2600" dirty="0"/>
              <a:t>En utredare får i uppdrag att göra en översyn av regelverket om utvisning på grund av brott och andra närliggande frågor.</a:t>
            </a:r>
          </a:p>
          <a:p>
            <a:endParaRPr lang="sv-SE" sz="2600" dirty="0"/>
          </a:p>
          <a:p>
            <a:r>
              <a:rPr lang="sv-SE" sz="2600" dirty="0"/>
              <a:t>Syftet är att skapa en skärpt reglering som möjliggör betydligt fler utvisningar av utlänningar som begår brott. 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Justitiedepartementet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7350AD8E-CC94-5248-521E-BC2CCA9F27CF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6B6E95-FE66-E8BC-E2C3-D4397AA9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utvisning på grund av brott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402684-0116-B787-2A4C-6D4C28AA5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842631"/>
            <a:ext cx="11645401" cy="4129082"/>
          </a:xfrm>
        </p:spPr>
        <p:txBody>
          <a:bodyPr/>
          <a:lstStyle/>
          <a:p>
            <a:r>
              <a:rPr lang="sv-SE" sz="2600" dirty="0"/>
              <a:t>Utredaren ska se över hela regelverket om utvisning på grund av brott och analysera och föreslå skärpningar. </a:t>
            </a:r>
          </a:p>
          <a:p>
            <a:endParaRPr lang="sv-SE" sz="2600" dirty="0"/>
          </a:p>
          <a:p>
            <a:r>
              <a:rPr lang="sv-SE" sz="2600" dirty="0"/>
              <a:t>Utredaren ska göra en kartläggning av vilket genomslag som skärpningarna av regelverket från 2022 har fått i domstolarnas praxis.</a:t>
            </a:r>
          </a:p>
          <a:p>
            <a:pPr marL="0" indent="0">
              <a:buNone/>
            </a:pPr>
            <a:br>
              <a:rPr lang="sv-SE" sz="2600" dirty="0"/>
            </a:br>
            <a:endParaRPr lang="sv-SE" sz="26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866CA3-454F-E124-60B8-3AD55A9F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7F68AD-ADDB-20BC-D89A-07C0FA1F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9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AD044-FDFE-E0FD-68FD-D1962FFF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utvisning på grund av brott, forts</a:t>
            </a:r>
            <a:r>
              <a:rPr lang="sv-SE" sz="4400" dirty="0"/>
              <a:t>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E468E3-87FB-0303-334F-3F59442CE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2012546" cy="3843337"/>
          </a:xfrm>
        </p:spPr>
        <p:txBody>
          <a:bodyPr/>
          <a:lstStyle/>
          <a:p>
            <a:r>
              <a:rPr lang="sv-SE" sz="2600" dirty="0"/>
              <a:t>Utredaren ska se över hur regelverket kan skärpas så att: 	</a:t>
            </a:r>
          </a:p>
          <a:p>
            <a:pPr lvl="2"/>
            <a:r>
              <a:rPr lang="sv-SE" dirty="0"/>
              <a:t>brott blir utvisningsgrundande i högre utsträckning än i dag, </a:t>
            </a:r>
            <a:br>
              <a:rPr lang="sv-SE" dirty="0"/>
            </a:br>
            <a:endParaRPr lang="sv-SE" dirty="0"/>
          </a:p>
          <a:p>
            <a:pPr lvl="2"/>
            <a:r>
              <a:rPr lang="sv-SE" dirty="0"/>
              <a:t>det inte tas mer hänsyn till en utlännings anknytning till Sverige än vad som krävs enligt internationella åtaganden, </a:t>
            </a:r>
          </a:p>
          <a:p>
            <a:pPr lvl="2"/>
            <a:endParaRPr lang="sv-SE" dirty="0"/>
          </a:p>
          <a:p>
            <a:pPr lvl="2"/>
            <a:r>
              <a:rPr lang="sv-SE" dirty="0"/>
              <a:t>de särskilda kraven för utvisning av utlänningar som kom till Sverige innan de fyllt 15 år, och som har vistats här viss tid, tas bort,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sv-SE" sz="2600" dirty="0"/>
          </a:p>
          <a:p>
            <a:endParaRPr lang="sv-SE" sz="26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E93FB4-625F-B4FF-FA3C-9FC4E8DA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3B73-3B62-2D50-0D15-35E17B93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66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0C75F6-66D4-1E55-F646-8E4BCF4E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utvisning på grund av brott,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BA2707-BAA8-8721-1F9B-4743D8C69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899668" cy="4129082"/>
          </a:xfrm>
        </p:spPr>
        <p:txBody>
          <a:bodyPr/>
          <a:lstStyle/>
          <a:p>
            <a:pPr lvl="2">
              <a:lnSpc>
                <a:spcPct val="115000"/>
              </a:lnSpc>
              <a:spcAft>
                <a:spcPts val="500"/>
              </a:spcAft>
              <a:tabLst>
                <a:tab pos="540385" algn="l"/>
              </a:tabLst>
            </a:pPr>
            <a:r>
              <a:rPr lang="sv-SE" dirty="0"/>
              <a:t>återreseförbuden blir längre och återreseförbud utan tidsbegränsning – i så stor utsträckning det är möjligt –meddelas i fler fall än i dag, och </a:t>
            </a:r>
          </a:p>
          <a:p>
            <a:pPr lvl="2">
              <a:lnSpc>
                <a:spcPct val="115000"/>
              </a:lnSpc>
              <a:spcAft>
                <a:spcPts val="500"/>
              </a:spcAft>
              <a:tabLst>
                <a:tab pos="540385" algn="l"/>
              </a:tabLst>
            </a:pPr>
            <a:endParaRPr lang="sv-SE" dirty="0"/>
          </a:p>
          <a:p>
            <a:pPr lvl="2">
              <a:lnSpc>
                <a:spcPct val="115000"/>
              </a:lnSpc>
              <a:spcAft>
                <a:spcPts val="500"/>
              </a:spcAft>
              <a:tabLst>
                <a:tab pos="540385" algn="l"/>
              </a:tabLst>
            </a:pPr>
            <a:r>
              <a:rPr lang="sv-SE" dirty="0"/>
              <a:t>hänsyn till hinder mot verkställighet inte tas vid prövningen av utvisningsfrågan i brottmålet.</a:t>
            </a:r>
          </a:p>
          <a:p>
            <a:pPr lvl="2">
              <a:lnSpc>
                <a:spcPct val="115000"/>
              </a:lnSpc>
              <a:spcAft>
                <a:spcPts val="5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endParaRPr lang="sv-SE" sz="2600" dirty="0"/>
          </a:p>
          <a:p>
            <a:endParaRPr lang="sv-SE" sz="2600" dirty="0"/>
          </a:p>
          <a:p>
            <a:pPr marL="0" indent="0">
              <a:buNone/>
            </a:pPr>
            <a:endParaRPr lang="sv-SE" sz="2800" dirty="0"/>
          </a:p>
          <a:p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D9B433D-D713-DECA-A390-4B3B9FCD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B853FB4-74D7-FF43-9ED7-3C375E7E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324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F79A3-39A3-1EAD-AB43-3E7F22D9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utvisningsyrkanden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BA0F63-178B-5669-85F0-121EC9A7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716788" cy="4129082"/>
          </a:xfrm>
        </p:spPr>
        <p:txBody>
          <a:bodyPr/>
          <a:lstStyle/>
          <a:p>
            <a:r>
              <a:rPr lang="sv-SE" sz="2600" dirty="0"/>
              <a:t>Viktigt att utvisningsfrågan aktualiseras när en utlänning är åtalad för brott.</a:t>
            </a:r>
          </a:p>
          <a:p>
            <a:endParaRPr lang="sv-SE" sz="2600" dirty="0"/>
          </a:p>
          <a:p>
            <a:r>
              <a:rPr lang="sv-SE" sz="2600" dirty="0"/>
              <a:t>Utredaren ska föreslå hur åklagare kan ges en skyldighet att yrka på utvisning när utlänningar är åtalade för brott som är utvisningsgrundande.</a:t>
            </a:r>
          </a:p>
          <a:p>
            <a:endParaRPr lang="sv-SE" sz="2800" dirty="0"/>
          </a:p>
          <a:p>
            <a:pPr marL="0" indent="0">
              <a:buNone/>
            </a:pPr>
            <a:endParaRPr lang="sv-SE" sz="30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BC5DE1-2B75-C757-E85C-8DFE8504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FED0E89-4B6C-BFA1-7401-7B179BD4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509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22B0F3-48D4-EAFF-B0B5-C719F4C4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straffskärpning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02D653-CB91-8077-74A0-9CCDB123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0955715" cy="4129082"/>
          </a:xfrm>
        </p:spPr>
        <p:txBody>
          <a:bodyPr/>
          <a:lstStyle/>
          <a:p>
            <a:r>
              <a:rPr lang="sv-SE" sz="2600" dirty="0"/>
              <a:t>Angeläget att utlänningar som utvisats på grund av brott inte återvänder till Sverige i strid med ett återreseförbud.</a:t>
            </a:r>
            <a:r>
              <a:rPr lang="sv-SE" sz="26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 </a:t>
            </a:r>
          </a:p>
          <a:p>
            <a:endParaRPr lang="sv-SE" sz="26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sv-SE" sz="2600" dirty="0"/>
              <a:t>Den nuvarande straffskalan återspeglar inte med vilket allvar som regeringen ser på brottet vistelse i strid med återreseförbud. </a:t>
            </a:r>
          </a:p>
          <a:p>
            <a:endParaRPr lang="sv-SE" sz="2600" dirty="0"/>
          </a:p>
          <a:p>
            <a:r>
              <a:rPr lang="sv-SE" sz="2600" dirty="0"/>
              <a:t>Utredaren ska föreslå skärpningar av straffskalan med utgångspunkten att brott av normalgraden ska vara fängelse i minst sex månader.</a:t>
            </a:r>
          </a:p>
          <a:p>
            <a:endParaRPr lang="sv-SE" sz="2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6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9E2B95-D4CD-8FCA-E025-F4990060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5CF5656-9901-DEF0-9FEA-63B7C60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77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22B0F3-48D4-EAFF-B0B5-C719F4C4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Uppdrag om straffskärpning, forts.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02D653-CB91-8077-74A0-9CCDB123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0955715" cy="4129082"/>
          </a:xfrm>
        </p:spPr>
        <p:txBody>
          <a:bodyPr/>
          <a:lstStyle/>
          <a:p>
            <a:endParaRPr lang="sv-SE" sz="2600" dirty="0"/>
          </a:p>
          <a:p>
            <a:r>
              <a:rPr lang="sv-SE" sz="2400" dirty="0"/>
              <a:t>Utredaren ska också ta ställning till om </a:t>
            </a:r>
            <a:br>
              <a:rPr lang="sv-SE" sz="2400" dirty="0"/>
            </a:br>
            <a:endParaRPr lang="sv-SE" sz="2400" dirty="0"/>
          </a:p>
          <a:p>
            <a:pPr lvl="1"/>
            <a:r>
              <a:rPr lang="sv-SE" dirty="0"/>
              <a:t>bestämmelsen om särskild åtalsprövning bör tas bort, och om 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straffskalorna för andra brott i 20 kap. utlänningslagen behöver ändras.</a:t>
            </a:r>
            <a:endParaRPr lang="sv-SE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sz="2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6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9E2B95-D4CD-8FCA-E025-F4990060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5CF5656-9901-DEF0-9FEA-63B7C60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669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45705F-BC28-DF1B-62F8-3E658BB7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200" dirty="0"/>
              <a:t>Redovisning av uppdraget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64CBB6-8C10-8086-1CA6-B3FBDB920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973009"/>
            <a:ext cx="10955715" cy="4129082"/>
          </a:xfrm>
        </p:spPr>
        <p:txBody>
          <a:bodyPr/>
          <a:lstStyle/>
          <a:p>
            <a:r>
              <a:rPr lang="sv-SE" sz="2600" dirty="0"/>
              <a:t>Uppdraget ska redovisas den 15 maj 2025.</a:t>
            </a:r>
          </a:p>
          <a:p>
            <a:pPr marL="0" indent="0">
              <a:buNone/>
            </a:pPr>
            <a:endParaRPr lang="sv-SE" sz="2600" dirty="0"/>
          </a:p>
          <a:p>
            <a:pPr algn="l"/>
            <a:r>
              <a:rPr lang="sv-SE" sz="2600" dirty="0"/>
              <a:t>Till särskild utredare ska chefsåklagaren och kammarchefen Ola Sjöstrand utses.</a:t>
            </a:r>
          </a:p>
          <a:p>
            <a:endParaRPr lang="sv-SE" sz="2600" dirty="0"/>
          </a:p>
          <a:p>
            <a:pPr marL="0" indent="0">
              <a:buNone/>
            </a:pPr>
            <a:endParaRPr lang="sv-SE" sz="26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69AFDB-65FE-7BAE-0777-FEEF646E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Justitiedepartementet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6A63CF-32B0-7EAD-F471-1B31D0BC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71309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skansliet svenska.potx" id="{E11CE815-02A3-40C1-BBD5-D5CC5E024F10}" vid="{246F85A8-B73A-489E-B342-21F6316B6A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4E27C9E25361444294F5B03DCB517802" ma:contentTypeVersion="8" ma:contentTypeDescription="Skapa nytt dokument med möjlighet att välja RK-mall" ma:contentTypeScope="" ma:versionID="df102da5a5fc6d32892753b0350768b7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5="20c8bce5-9d16-4ac2-a199-0c7ef8afc217" targetNamespace="http://schemas.microsoft.com/office/2006/metadata/properties" ma:root="true" ma:fieldsID="13cc962db6b93dcd3dbc2e39d266a015" ns2:_="" ns3:_="" ns4:_="" ns5:_="">
    <xsd:import namespace="4e9c2f0c-7bf8-49af-8356-cbf363fc78a7"/>
    <xsd:import namespace="cc625d36-bb37-4650-91b9-0c96159295ba"/>
    <xsd:import namespace="18f3d968-6251-40b0-9f11-012b293496c2"/>
    <xsd:import namespace="20c8bce5-9d16-4ac2-a199-0c7ef8afc21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a4587e78-d0d4-48d2-84d5-fb7b313f8f60}" ma:internalName="TaxCatchAllLabel" ma:readOnly="true" ma:showField="CatchAllDataLabel" ma:web="20c8bce5-9d16-4ac2-a199-0c7ef8afc2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4587e78-d0d4-48d2-84d5-fb7b313f8f60}" ma:internalName="TaxCatchAll" ma:showField="CatchAllData" ma:web="20c8bce5-9d16-4ac2-a199-0c7ef8afc2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8bce5-9d16-4ac2-a199-0c7ef8afc21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</documentManagement>
</p:properties>
</file>

<file path=customXml/item5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Props1.xml><?xml version="1.0" encoding="utf-8"?>
<ds:datastoreItem xmlns:ds="http://schemas.openxmlformats.org/officeDocument/2006/customXml" ds:itemID="{656EBAEE-FF7E-4E65-A9C1-A84F87826B12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7BFF262-9E60-4090-905B-694A508C3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20c8bce5-9d16-4ac2-a199-0c7ef8afc2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E051AC-6973-4DB7-ACCC-C187718EBB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E901F13-A518-4AE7-8236-B2066F8DB15C}">
  <ds:schemaRefs>
    <ds:schemaRef ds:uri="http://schemas.microsoft.com/office/2006/metadata/properties"/>
    <ds:schemaRef ds:uri="18f3d968-6251-40b0-9f11-012b293496c2"/>
    <ds:schemaRef ds:uri="cc625d36-bb37-4650-91b9-0c96159295ba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20c8bce5-9d16-4ac2-a199-0c7ef8afc217"/>
    <ds:schemaRef ds:uri="4e9c2f0c-7bf8-49af-8356-cbf363fc78a7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F6E223DE-BD60-4405-8463-75AB3EC0C33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471</Words>
  <Application>Microsoft Office PowerPoint</Application>
  <PresentationFormat>Bredbild</PresentationFormat>
  <Paragraphs>90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Garamond</vt:lpstr>
      <vt:lpstr>Wingdings</vt:lpstr>
      <vt:lpstr>RK PPT</vt:lpstr>
      <vt:lpstr>Direktiv om Skärpt regelverk om utvisning på grund av brott  </vt:lpstr>
      <vt:lpstr>Uppdraget</vt:lpstr>
      <vt:lpstr>Uppdrag om utvisning på grund av brott</vt:lpstr>
      <vt:lpstr>Uppdrag om utvisning på grund av brott, forts.</vt:lpstr>
      <vt:lpstr>Uppdrag om utvisning på grund av brott, forts.</vt:lpstr>
      <vt:lpstr>Uppdrag om utvisningsyrkanden</vt:lpstr>
      <vt:lpstr>Uppdrag om straffskärpning</vt:lpstr>
      <vt:lpstr>Uppdrag om straffskärpning, forts. </vt:lpstr>
      <vt:lpstr>Redovisning av uppdraget</vt:lpstr>
      <vt:lpstr>Direktiv om Skärpt regelverk om utvisning på grund av brott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Tilläggsdirektiv till Utredningen om en behovsprövad arbetskraftsinvandring  (Ju 2022:11)</dc:title>
  <dc:creator>Karl Rahm</dc:creator>
  <cp:lastModifiedBy>Emma Kvennberg</cp:lastModifiedBy>
  <cp:revision>41</cp:revision>
  <cp:lastPrinted>2024-04-25T11:49:10Z</cp:lastPrinted>
  <dcterms:created xsi:type="dcterms:W3CDTF">2023-02-14T10:20:00Z</dcterms:created>
  <dcterms:modified xsi:type="dcterms:W3CDTF">2024-05-02T06:51:33Z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0x010100BBA312BF02777149882D207184EC35C032004E27C9E25361444294F5B03DCB517802</vt:lpwstr>
  </property>
  <property fmtid="{D5CDD505-2E9C-101B-9397-08002B2CF9AE}" pid="5" name="_dlc_DocIdItemGuid">
    <vt:lpwstr>0a648169-1fcc-41cf-8779-dc34328d22c4</vt:lpwstr>
  </property>
  <property fmtid="{D5CDD505-2E9C-101B-9397-08002B2CF9AE}" pid="6" name="Organisation">
    <vt:lpwstr/>
  </property>
  <property fmtid="{D5CDD505-2E9C-101B-9397-08002B2CF9AE}" pid="7" name="ActivityCategory">
    <vt:lpwstr/>
  </property>
</Properties>
</file>